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58" r:id="rId4"/>
    <p:sldId id="259" r:id="rId5"/>
    <p:sldId id="263" r:id="rId6"/>
    <p:sldId id="257" r:id="rId7"/>
    <p:sldId id="261" r:id="rId8"/>
    <p:sldId id="265" r:id="rId9"/>
    <p:sldId id="262" r:id="rId10"/>
    <p:sldId id="266" r:id="rId11"/>
    <p:sldId id="267" r:id="rId12"/>
    <p:sldId id="270" r:id="rId13"/>
    <p:sldId id="268" r:id="rId14"/>
    <p:sldId id="269" r:id="rId15"/>
    <p:sldId id="272" r:id="rId16"/>
    <p:sldId id="273" r:id="rId17"/>
    <p:sldId id="271" r:id="rId1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0B1BE-1D41-409E-846E-B2F601F07325}" v="89" dt="2021-10-06T09:15:14.592"/>
    <p1510:client id="{58C07B59-8DDA-407E-AFF9-85FAC20BEF7A}" v="121" dt="2021-10-06T09:53:36.911"/>
    <p1510:client id="{8ADD6F4B-956C-4485-A3D9-F28422E78759}" v="103" dt="2021-10-06T08:52:46.483"/>
    <p1510:client id="{A523911E-1D91-4999-ABE6-59F87C6509E6}" v="363" dt="2021-10-06T10:38:45.466"/>
    <p1510:client id="{C22066DA-A12D-4E53-BB03-E7F7FAF8A0C2}" v="2" dt="2021-10-06T20:31:54.907"/>
    <p1510:client id="{D0A256D8-B297-4401-A1B7-F02004F116C2}" v="33" dt="2021-10-06T09:13:36.455"/>
    <p1510:client id="{F9E7098B-8C19-4341-856A-1A6FE4F24DC5}" v="3571" dt="2021-10-06T10:27:31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2FC4A-D9ED-4829-9338-AD4724BAF3F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3528235-614A-406B-8171-ADEF13996F1B}">
      <dgm:prSet/>
      <dgm:spPr/>
      <dgm:t>
        <a:bodyPr/>
        <a:lstStyle/>
        <a:p>
          <a:pPr>
            <a:defRPr cap="all"/>
          </a:pPr>
          <a:r>
            <a:rPr lang="en-US" b="1" u="sng"/>
            <a:t>Bootstrap</a:t>
          </a:r>
          <a:r>
            <a:rPr lang="en-US"/>
            <a:t>  - box-sizing, tog bort padding, la till och ändrade vissa av våra element.</a:t>
          </a:r>
          <a:br>
            <a:rPr lang="en-US"/>
          </a:br>
          <a:endParaRPr lang="en-US"/>
        </a:p>
      </dgm:t>
    </dgm:pt>
    <dgm:pt modelId="{AE8A815E-FDB9-4477-BA3F-B200D9E7AD60}" type="parTrans" cxnId="{1966C960-BD6F-43C1-BCF5-019AD7B1F4D3}">
      <dgm:prSet/>
      <dgm:spPr/>
      <dgm:t>
        <a:bodyPr/>
        <a:lstStyle/>
        <a:p>
          <a:endParaRPr lang="en-US"/>
        </a:p>
      </dgm:t>
    </dgm:pt>
    <dgm:pt modelId="{254BBAE6-8840-4C89-BE7C-6DAFF0D64E38}" type="sibTrans" cxnId="{1966C960-BD6F-43C1-BCF5-019AD7B1F4D3}">
      <dgm:prSet/>
      <dgm:spPr/>
      <dgm:t>
        <a:bodyPr/>
        <a:lstStyle/>
        <a:p>
          <a:endParaRPr lang="en-US"/>
        </a:p>
      </dgm:t>
    </dgm:pt>
    <dgm:pt modelId="{A052102B-C8FA-4865-8D5B-F248023B116C}">
      <dgm:prSet/>
      <dgm:spPr/>
      <dgm:t>
        <a:bodyPr/>
        <a:lstStyle/>
        <a:p>
          <a:pPr>
            <a:defRPr cap="all"/>
          </a:pPr>
          <a:r>
            <a:rPr lang="en-US" u="sng"/>
            <a:t>Liveshare </a:t>
          </a:r>
          <a:r>
            <a:rPr lang="en-US"/>
            <a:t> - en stor käpp i hjulet.</a:t>
          </a:r>
        </a:p>
      </dgm:t>
    </dgm:pt>
    <dgm:pt modelId="{AEEA7254-3BB3-438A-9DEA-E2C68CB7ECE6}" type="parTrans" cxnId="{CBDAD419-5B73-4592-98C5-857624F9B311}">
      <dgm:prSet/>
      <dgm:spPr/>
      <dgm:t>
        <a:bodyPr/>
        <a:lstStyle/>
        <a:p>
          <a:endParaRPr lang="en-US"/>
        </a:p>
      </dgm:t>
    </dgm:pt>
    <dgm:pt modelId="{B87ED2D7-7324-4276-B341-2E5D120A7487}" type="sibTrans" cxnId="{CBDAD419-5B73-4592-98C5-857624F9B311}">
      <dgm:prSet/>
      <dgm:spPr/>
      <dgm:t>
        <a:bodyPr/>
        <a:lstStyle/>
        <a:p>
          <a:endParaRPr lang="en-US"/>
        </a:p>
      </dgm:t>
    </dgm:pt>
    <dgm:pt modelId="{826BB5BF-E107-43B9-985E-720EA97E6068}" type="pres">
      <dgm:prSet presAssocID="{0322FC4A-D9ED-4829-9338-AD4724BAF3FB}" presName="root" presStyleCnt="0">
        <dgm:presLayoutVars>
          <dgm:dir/>
          <dgm:resizeHandles val="exact"/>
        </dgm:presLayoutVars>
      </dgm:prSet>
      <dgm:spPr/>
    </dgm:pt>
    <dgm:pt modelId="{71A0C3F0-7330-4221-B54C-65ECAAD097E3}" type="pres">
      <dgm:prSet presAssocID="{83528235-614A-406B-8171-ADEF13996F1B}" presName="compNode" presStyleCnt="0"/>
      <dgm:spPr/>
    </dgm:pt>
    <dgm:pt modelId="{8197D120-07E4-4AA1-8A37-9574ADD3ED17}" type="pres">
      <dgm:prSet presAssocID="{83528235-614A-406B-8171-ADEF13996F1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43C2D0E-0EB5-47E1-9003-E057DC166F8F}" type="pres">
      <dgm:prSet presAssocID="{83528235-614A-406B-8171-ADEF13996F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änga"/>
        </a:ext>
      </dgm:extLst>
    </dgm:pt>
    <dgm:pt modelId="{ECC7E5FF-8D60-4DF7-BD87-3198C463A6DA}" type="pres">
      <dgm:prSet presAssocID="{83528235-614A-406B-8171-ADEF13996F1B}" presName="spaceRect" presStyleCnt="0"/>
      <dgm:spPr/>
    </dgm:pt>
    <dgm:pt modelId="{74A3918F-7819-4948-ACDB-8894B2925777}" type="pres">
      <dgm:prSet presAssocID="{83528235-614A-406B-8171-ADEF13996F1B}" presName="textRect" presStyleLbl="revTx" presStyleIdx="0" presStyleCnt="2">
        <dgm:presLayoutVars>
          <dgm:chMax val="1"/>
          <dgm:chPref val="1"/>
        </dgm:presLayoutVars>
      </dgm:prSet>
      <dgm:spPr/>
    </dgm:pt>
    <dgm:pt modelId="{19C720DD-A668-41AA-9EB6-D82139E10254}" type="pres">
      <dgm:prSet presAssocID="{254BBAE6-8840-4C89-BE7C-6DAFF0D64E38}" presName="sibTrans" presStyleCnt="0"/>
      <dgm:spPr/>
    </dgm:pt>
    <dgm:pt modelId="{5AECA517-5F3C-4923-9CCA-541F76113A7A}" type="pres">
      <dgm:prSet presAssocID="{A052102B-C8FA-4865-8D5B-F248023B116C}" presName="compNode" presStyleCnt="0"/>
      <dgm:spPr/>
    </dgm:pt>
    <dgm:pt modelId="{2C42A3F1-E969-423B-B797-AD20A358AF1A}" type="pres">
      <dgm:prSet presAssocID="{A052102B-C8FA-4865-8D5B-F248023B116C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4CB74576-1808-4D6C-B840-5F9A39A6FEA0}" type="pres">
      <dgm:prSet presAssocID="{A052102B-C8FA-4865-8D5B-F248023B116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04BA5B11-4B79-4592-BCEB-315722772DAA}" type="pres">
      <dgm:prSet presAssocID="{A052102B-C8FA-4865-8D5B-F248023B116C}" presName="spaceRect" presStyleCnt="0"/>
      <dgm:spPr/>
    </dgm:pt>
    <dgm:pt modelId="{ECF271AF-A35C-4EB7-8B7E-062561AF7FF9}" type="pres">
      <dgm:prSet presAssocID="{A052102B-C8FA-4865-8D5B-F248023B116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BDAD419-5B73-4592-98C5-857624F9B311}" srcId="{0322FC4A-D9ED-4829-9338-AD4724BAF3FB}" destId="{A052102B-C8FA-4865-8D5B-F248023B116C}" srcOrd="1" destOrd="0" parTransId="{AEEA7254-3BB3-438A-9DEA-E2C68CB7ECE6}" sibTransId="{B87ED2D7-7324-4276-B341-2E5D120A7487}"/>
    <dgm:cxn modelId="{7C45313B-C891-4607-9B85-F70C850A3383}" type="presOf" srcId="{A052102B-C8FA-4865-8D5B-F248023B116C}" destId="{ECF271AF-A35C-4EB7-8B7E-062561AF7FF9}" srcOrd="0" destOrd="0" presId="urn:microsoft.com/office/officeart/2018/5/layout/IconLeafLabelList"/>
    <dgm:cxn modelId="{1966C960-BD6F-43C1-BCF5-019AD7B1F4D3}" srcId="{0322FC4A-D9ED-4829-9338-AD4724BAF3FB}" destId="{83528235-614A-406B-8171-ADEF13996F1B}" srcOrd="0" destOrd="0" parTransId="{AE8A815E-FDB9-4477-BA3F-B200D9E7AD60}" sibTransId="{254BBAE6-8840-4C89-BE7C-6DAFF0D64E38}"/>
    <dgm:cxn modelId="{24217645-5951-4044-9B30-B2B87DD37C5B}" type="presOf" srcId="{83528235-614A-406B-8171-ADEF13996F1B}" destId="{74A3918F-7819-4948-ACDB-8894B2925777}" srcOrd="0" destOrd="0" presId="urn:microsoft.com/office/officeart/2018/5/layout/IconLeafLabelList"/>
    <dgm:cxn modelId="{EA519558-DD03-496A-8B14-5C55686A9323}" type="presOf" srcId="{0322FC4A-D9ED-4829-9338-AD4724BAF3FB}" destId="{826BB5BF-E107-43B9-985E-720EA97E6068}" srcOrd="0" destOrd="0" presId="urn:microsoft.com/office/officeart/2018/5/layout/IconLeafLabelList"/>
    <dgm:cxn modelId="{0A24B2A2-042D-45CC-8AFD-9E8293687446}" type="presParOf" srcId="{826BB5BF-E107-43B9-985E-720EA97E6068}" destId="{71A0C3F0-7330-4221-B54C-65ECAAD097E3}" srcOrd="0" destOrd="0" presId="urn:microsoft.com/office/officeart/2018/5/layout/IconLeafLabelList"/>
    <dgm:cxn modelId="{40B05080-482F-497C-B272-196C9BFBAE40}" type="presParOf" srcId="{71A0C3F0-7330-4221-B54C-65ECAAD097E3}" destId="{8197D120-07E4-4AA1-8A37-9574ADD3ED17}" srcOrd="0" destOrd="0" presId="urn:microsoft.com/office/officeart/2018/5/layout/IconLeafLabelList"/>
    <dgm:cxn modelId="{B4B4CBE9-17AA-4FAD-BAEE-A64B8BA00345}" type="presParOf" srcId="{71A0C3F0-7330-4221-B54C-65ECAAD097E3}" destId="{043C2D0E-0EB5-47E1-9003-E057DC166F8F}" srcOrd="1" destOrd="0" presId="urn:microsoft.com/office/officeart/2018/5/layout/IconLeafLabelList"/>
    <dgm:cxn modelId="{5627D42D-7FD3-48BB-9D36-F6C102F585E6}" type="presParOf" srcId="{71A0C3F0-7330-4221-B54C-65ECAAD097E3}" destId="{ECC7E5FF-8D60-4DF7-BD87-3198C463A6DA}" srcOrd="2" destOrd="0" presId="urn:microsoft.com/office/officeart/2018/5/layout/IconLeafLabelList"/>
    <dgm:cxn modelId="{46C89803-9DF4-4ADF-A7F3-A63C034D7956}" type="presParOf" srcId="{71A0C3F0-7330-4221-B54C-65ECAAD097E3}" destId="{74A3918F-7819-4948-ACDB-8894B2925777}" srcOrd="3" destOrd="0" presId="urn:microsoft.com/office/officeart/2018/5/layout/IconLeafLabelList"/>
    <dgm:cxn modelId="{6220D8C3-182E-48EB-86C4-37A8ED37DFD9}" type="presParOf" srcId="{826BB5BF-E107-43B9-985E-720EA97E6068}" destId="{19C720DD-A668-41AA-9EB6-D82139E10254}" srcOrd="1" destOrd="0" presId="urn:microsoft.com/office/officeart/2018/5/layout/IconLeafLabelList"/>
    <dgm:cxn modelId="{8090BA5A-C17B-464A-BD5A-646A6B0DDCB9}" type="presParOf" srcId="{826BB5BF-E107-43B9-985E-720EA97E6068}" destId="{5AECA517-5F3C-4923-9CCA-541F76113A7A}" srcOrd="2" destOrd="0" presId="urn:microsoft.com/office/officeart/2018/5/layout/IconLeafLabelList"/>
    <dgm:cxn modelId="{2016DD37-37A2-4307-970B-55E41451F20C}" type="presParOf" srcId="{5AECA517-5F3C-4923-9CCA-541F76113A7A}" destId="{2C42A3F1-E969-423B-B797-AD20A358AF1A}" srcOrd="0" destOrd="0" presId="urn:microsoft.com/office/officeart/2018/5/layout/IconLeafLabelList"/>
    <dgm:cxn modelId="{FD45E120-EE38-4617-A7D3-6288BB14AAB7}" type="presParOf" srcId="{5AECA517-5F3C-4923-9CCA-541F76113A7A}" destId="{4CB74576-1808-4D6C-B840-5F9A39A6FEA0}" srcOrd="1" destOrd="0" presId="urn:microsoft.com/office/officeart/2018/5/layout/IconLeafLabelList"/>
    <dgm:cxn modelId="{8744A180-184A-4A39-A869-4806FF4D7A09}" type="presParOf" srcId="{5AECA517-5F3C-4923-9CCA-541F76113A7A}" destId="{04BA5B11-4B79-4592-BCEB-315722772DAA}" srcOrd="2" destOrd="0" presId="urn:microsoft.com/office/officeart/2018/5/layout/IconLeafLabelList"/>
    <dgm:cxn modelId="{E44723C3-21FD-49AC-8006-E680616A66DE}" type="presParOf" srcId="{5AECA517-5F3C-4923-9CCA-541F76113A7A}" destId="{ECF271AF-A35C-4EB7-8B7E-062561AF7FF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7D120-07E4-4AA1-8A37-9574ADD3ED17}">
      <dsp:nvSpPr>
        <dsp:cNvPr id="0" name=""/>
        <dsp:cNvSpPr/>
      </dsp:nvSpPr>
      <dsp:spPr>
        <a:xfrm>
          <a:off x="508265" y="1339499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C2D0E-0EB5-47E1-9003-E057DC166F8F}">
      <dsp:nvSpPr>
        <dsp:cNvPr id="0" name=""/>
        <dsp:cNvSpPr/>
      </dsp:nvSpPr>
      <dsp:spPr>
        <a:xfrm>
          <a:off x="822703" y="1653936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3918F-7819-4948-ACDB-8894B2925777}">
      <dsp:nvSpPr>
        <dsp:cNvPr id="0" name=""/>
        <dsp:cNvSpPr/>
      </dsp:nvSpPr>
      <dsp:spPr>
        <a:xfrm>
          <a:off x="36609" y="3274499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u="sng" kern="1200"/>
            <a:t>Bootstrap</a:t>
          </a:r>
          <a:r>
            <a:rPr lang="en-US" sz="1100" kern="1200"/>
            <a:t>  - box-sizing, tog bort padding, la till och ändrade vissa av våra element.</a:t>
          </a:r>
          <a:br>
            <a:rPr lang="en-US" sz="1100" kern="1200"/>
          </a:br>
          <a:endParaRPr lang="en-US" sz="1100" kern="1200"/>
        </a:p>
      </dsp:txBody>
      <dsp:txXfrm>
        <a:off x="36609" y="3274499"/>
        <a:ext cx="2418750" cy="720000"/>
      </dsp:txXfrm>
    </dsp:sp>
    <dsp:sp modelId="{2C42A3F1-E969-423B-B797-AD20A358AF1A}">
      <dsp:nvSpPr>
        <dsp:cNvPr id="0" name=""/>
        <dsp:cNvSpPr/>
      </dsp:nvSpPr>
      <dsp:spPr>
        <a:xfrm>
          <a:off x="3350296" y="1339499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74576-1808-4D6C-B840-5F9A39A6FEA0}">
      <dsp:nvSpPr>
        <dsp:cNvPr id="0" name=""/>
        <dsp:cNvSpPr/>
      </dsp:nvSpPr>
      <dsp:spPr>
        <a:xfrm>
          <a:off x="3664734" y="1653936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271AF-A35C-4EB7-8B7E-062561AF7FF9}">
      <dsp:nvSpPr>
        <dsp:cNvPr id="0" name=""/>
        <dsp:cNvSpPr/>
      </dsp:nvSpPr>
      <dsp:spPr>
        <a:xfrm>
          <a:off x="2878640" y="3274499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sng" kern="1200"/>
            <a:t>Liveshare </a:t>
          </a:r>
          <a:r>
            <a:rPr lang="en-US" sz="1100" kern="1200"/>
            <a:t> - en stor käpp i hjulet.</a:t>
          </a:r>
        </a:p>
      </dsp:txBody>
      <dsp:txXfrm>
        <a:off x="2878640" y="3274499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0E9FF-C654-42FB-A69C-738FCF3334C0}" type="datetimeFigureOut">
              <a:rPr lang="sv-SE"/>
              <a:t>2021-10-08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3157C-6464-4A3A-B491-392BED738766}" type="slidenum">
              <a:rPr lang="sv-SE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678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528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Love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0838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Love &amp; Wille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905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WIlle</a:t>
            </a:r>
            <a:r>
              <a:rPr lang="en-US">
                <a:cs typeface="Calibri"/>
              </a:rPr>
              <a:t> &amp; Love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2272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6580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Love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570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Love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6414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366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6388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Love </a:t>
            </a:r>
            <a:r>
              <a:rPr lang="en-US" err="1">
                <a:cs typeface="Calibri"/>
              </a:rPr>
              <a:t>nämn</a:t>
            </a:r>
            <a:r>
              <a:rPr lang="en-US">
                <a:cs typeface="Calibri"/>
              </a:rPr>
              <a:t> lite </a:t>
            </a:r>
            <a:r>
              <a:rPr lang="en-US" err="1">
                <a:cs typeface="Calibri"/>
              </a:rPr>
              <a:t>vad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wordpress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är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581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Love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470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Love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148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661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Love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3157C-6464-4A3A-B491-392BED738766}" type="slidenum">
              <a:rPr lang="sv-SE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914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1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5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7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8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5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3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6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2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9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4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75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2F6C2-550F-4CA3-9224-7D549ADA2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b="2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1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328161" y="2211978"/>
            <a:ext cx="3535679" cy="1425728"/>
          </a:xfrm>
        </p:spPr>
        <p:txBody>
          <a:bodyPr anchor="b">
            <a:normAutofit/>
          </a:bodyPr>
          <a:lstStyle/>
          <a:p>
            <a:pPr algn="ctr"/>
            <a:r>
              <a:rPr lang="sv-SE">
                <a:cs typeface="Calibri Light"/>
              </a:rPr>
              <a:t>Inlämning 2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4572000" y="4249360"/>
            <a:ext cx="3048000" cy="87758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sv-SE">
                <a:cs typeface="Calibri"/>
              </a:rPr>
              <a:t>William och Love</a:t>
            </a:r>
            <a:endParaRPr lang="sv-S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5" descr="En bild som visar text, växt, blomma&#10;&#10;Automatiskt genererad beskrivning">
            <a:extLst>
              <a:ext uri="{FF2B5EF4-FFF2-40B4-BE49-F238E27FC236}">
                <a16:creationId xmlns:a16="http://schemas.microsoft.com/office/drawing/2014/main" id="{C747323F-6048-4842-9EF7-2C5027CC7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097" y="1591527"/>
            <a:ext cx="18002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7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F8C2FE-05B6-49DD-8790-294CE094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/>
              <a:t>HEADER</a:t>
            </a: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86D2C88E-841C-4205-BCE0-DD439BF5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81" y="2294089"/>
            <a:ext cx="10571963" cy="860643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74BE1E72-AAA0-4CBA-96AD-811FD6C88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59" y="3266935"/>
            <a:ext cx="10467576" cy="1159200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ED3B4B1-41D9-4AAF-9AB5-D3611C6C4CE7}"/>
              </a:ext>
            </a:extLst>
          </p:cNvPr>
          <p:cNvSpPr txBox="1"/>
          <p:nvPr/>
        </p:nvSpPr>
        <p:spPr>
          <a:xfrm>
            <a:off x="768263" y="4776592"/>
            <a:ext cx="70333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/>
              <a:t>Vi valde att behålla </a:t>
            </a:r>
            <a:r>
              <a:rPr lang="sv-SE" err="1"/>
              <a:t>hover</a:t>
            </a:r>
            <a:r>
              <a:rPr lang="sv-SE"/>
              <a:t>-funktionen för att få plats med allt innehåll i </a:t>
            </a:r>
            <a:r>
              <a:rPr lang="sv-SE" err="1"/>
              <a:t>headern</a:t>
            </a:r>
            <a:r>
              <a:rPr lang="sv-SE"/>
              <a:t>.</a:t>
            </a:r>
          </a:p>
          <a:p>
            <a:endParaRPr lang="sv-SE"/>
          </a:p>
          <a:p>
            <a:r>
              <a:rPr lang="sv-SE"/>
              <a:t>Vår </a:t>
            </a:r>
            <a:r>
              <a:rPr lang="sv-SE" err="1"/>
              <a:t>header</a:t>
            </a:r>
            <a:r>
              <a:rPr lang="sv-SE"/>
              <a:t> är däremot fullt </a:t>
            </a:r>
            <a:r>
              <a:rPr lang="sv-SE" err="1"/>
              <a:t>responsiv</a:t>
            </a:r>
            <a:r>
              <a:rPr lang="sv-SE"/>
              <a:t> och tanken är att menyn nås via </a:t>
            </a:r>
            <a:r>
              <a:rPr lang="sv-SE" err="1"/>
              <a:t>hamburgarmenyn</a:t>
            </a:r>
            <a:r>
              <a:rPr lang="sv-SE"/>
              <a:t> på enheter där man inte kan använda </a:t>
            </a:r>
            <a:r>
              <a:rPr lang="sv-SE" err="1"/>
              <a:t>hover</a:t>
            </a:r>
            <a:r>
              <a:rPr lang="sv-SE"/>
              <a:t>, alltså surfplattor och telefoner.</a:t>
            </a:r>
          </a:p>
        </p:txBody>
      </p:sp>
    </p:spTree>
    <p:extLst>
      <p:ext uri="{BB962C8B-B14F-4D97-AF65-F5344CB8AC3E}">
        <p14:creationId xmlns:p14="http://schemas.microsoft.com/office/powerpoint/2010/main" val="341937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6EE17F1-6A7B-4866-9463-8932E9C1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Oval 16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59B0A2F-1F0F-48FE-8FD1-2DDF1C95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66" y="2393397"/>
            <a:ext cx="3829433" cy="1244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bootstrap</a:t>
            </a:r>
          </a:p>
        </p:txBody>
      </p:sp>
      <p:pic>
        <p:nvPicPr>
          <p:cNvPr id="6" name="Bildobjekt 6">
            <a:extLst>
              <a:ext uri="{FF2B5EF4-FFF2-40B4-BE49-F238E27FC236}">
                <a16:creationId xmlns:a16="http://schemas.microsoft.com/office/drawing/2014/main" id="{208A1BB6-CD47-4B9B-BCD9-3EDB757BC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1070" b="-1"/>
          <a:stretch/>
        </p:blipFill>
        <p:spPr>
          <a:xfrm>
            <a:off x="6096000" y="3430571"/>
            <a:ext cx="6096000" cy="3427429"/>
          </a:xfrm>
          <a:prstGeom prst="rect">
            <a:avLst/>
          </a:prstGeom>
        </p:spPr>
      </p:pic>
      <p:pic>
        <p:nvPicPr>
          <p:cNvPr id="5" name="Bildobjekt 5" descr="En bild som visar text, mat, rätt, olika&#10;&#10;Automatiskt genererad beskrivning">
            <a:extLst>
              <a:ext uri="{FF2B5EF4-FFF2-40B4-BE49-F238E27FC236}">
                <a16:creationId xmlns:a16="http://schemas.microsoft.com/office/drawing/2014/main" id="{3024BC3F-5A7B-4063-B68E-A1B86A28B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t="12419" b="10055"/>
          <a:stretch/>
        </p:blipFill>
        <p:spPr>
          <a:xfrm>
            <a:off x="6096000" y="-1"/>
            <a:ext cx="6096000" cy="343814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703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BC301CD-5781-427F-BE74-57B6B367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err="1"/>
              <a:t>footer</a:t>
            </a:r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33F8C9E9-E48C-4683-9681-1B6CE5830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5566" y="2066166"/>
            <a:ext cx="8476434" cy="1795668"/>
          </a:xfr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D854AD4C-F5FC-411E-9783-B6C29D4D7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853" y="4172338"/>
            <a:ext cx="8550293" cy="23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9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AF6EDB9-1251-46E3-BDFF-E2C33B43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anchor="ctr">
            <a:normAutofit/>
          </a:bodyPr>
          <a:lstStyle/>
          <a:p>
            <a:pPr algn="ctr"/>
            <a:r>
              <a:rPr lang="sv-SE"/>
              <a:t>TVÅ SAKER SOM FUNGERADE BRA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4ACF279-C496-45AC-8C17-21D681B9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680" y="762000"/>
            <a:ext cx="4064345" cy="304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Samarbete &amp; kommunikation</a:t>
            </a:r>
          </a:p>
          <a:p>
            <a:endParaRPr lang="sv-SE"/>
          </a:p>
          <a:p>
            <a:endParaRPr lang="sv-SE"/>
          </a:p>
          <a:p>
            <a:r>
              <a:rPr lang="sv-SE" err="1"/>
              <a:t>iFrame</a:t>
            </a:r>
            <a:r>
              <a:rPr lang="sv-SE"/>
              <a:t> - låna en del av Google </a:t>
            </a:r>
            <a:r>
              <a:rPr lang="sv-SE" err="1"/>
              <a:t>Maps</a:t>
            </a:r>
            <a:r>
              <a:rPr lang="sv-SE"/>
              <a:t>.</a:t>
            </a: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0E826E41-07A5-422F-A51A-2715F051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71" y="3432213"/>
            <a:ext cx="5545870" cy="28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65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462F8A0-ADC9-427A-89E6-2D2FDE52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sv-SE">
                <a:solidFill>
                  <a:schemeClr val="bg1"/>
                </a:solidFill>
              </a:rPr>
              <a:t>TVÅ SAKER SOM FUNGERADE MINDRE BRA</a:t>
            </a:r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07CF4A28-3B7B-465B-A445-F2A05ED54F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600113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5042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60ABFC-87B9-485D-8FAE-1A4A630F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566" y="145445"/>
            <a:ext cx="9238434" cy="857559"/>
          </a:xfrm>
        </p:spPr>
        <p:txBody>
          <a:bodyPr/>
          <a:lstStyle/>
          <a:p>
            <a:pPr algn="ctr"/>
            <a:r>
              <a:rPr lang="sv-SE"/>
              <a:t>Återanvändbar </a:t>
            </a:r>
            <a:r>
              <a:rPr lang="sv-SE" err="1"/>
              <a:t>css</a:t>
            </a:r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D79424F9-623E-413E-82C2-B1E6CF801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5" t="34278" b="-135"/>
          <a:stretch/>
        </p:blipFill>
        <p:spPr>
          <a:xfrm>
            <a:off x="1288237" y="1208795"/>
            <a:ext cx="9792571" cy="4254489"/>
          </a:xfr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5DE2D64B-B672-4B06-ADDF-140625E22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00" y="5699594"/>
            <a:ext cx="9787200" cy="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2F7D68C-95C5-49A0-99F7-3F0E1605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08705"/>
            <a:ext cx="9238434" cy="857559"/>
          </a:xfrm>
        </p:spPr>
        <p:txBody>
          <a:bodyPr/>
          <a:lstStyle/>
          <a:p>
            <a:pPr algn="ctr"/>
            <a:r>
              <a:rPr lang="sv-SE"/>
              <a:t>Kreativ lösning med hjälp av </a:t>
            </a:r>
            <a:r>
              <a:rPr lang="sv-SE" err="1"/>
              <a:t>bootstrap</a:t>
            </a: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CAADF9BD-5D86-4F8A-B974-6255B8217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696" y="2418000"/>
            <a:ext cx="3924173" cy="3810000"/>
          </a:xfrm>
        </p:spPr>
      </p:pic>
      <p:pic>
        <p:nvPicPr>
          <p:cNvPr id="6" name="Bildobjekt 6">
            <a:extLst>
              <a:ext uri="{FF2B5EF4-FFF2-40B4-BE49-F238E27FC236}">
                <a16:creationId xmlns:a16="http://schemas.microsoft.com/office/drawing/2014/main" id="{2820CCA2-334A-47A4-A698-A00A7CFED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21" y="2418445"/>
            <a:ext cx="5632486" cy="3864504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3CC64B96-CFAF-4A59-AE7F-4ADDFD74769B}"/>
              </a:ext>
            </a:extLst>
          </p:cNvPr>
          <p:cNvSpPr txBox="1"/>
          <p:nvPr/>
        </p:nvSpPr>
        <p:spPr>
          <a:xfrm>
            <a:off x="1676400" y="1530263"/>
            <a:ext cx="6668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/>
              <a:t>Vi använde först </a:t>
            </a:r>
            <a:r>
              <a:rPr lang="sv-SE" err="1"/>
              <a:t>grid</a:t>
            </a:r>
            <a:r>
              <a:rPr lang="sv-SE"/>
              <a:t> – blev för stökigt - bytte till </a:t>
            </a:r>
            <a:r>
              <a:rPr lang="sv-SE" err="1"/>
              <a:t>carousel</a:t>
            </a:r>
            <a:r>
              <a:rPr lang="sv-SE"/>
              <a:t> istället.</a:t>
            </a:r>
          </a:p>
        </p:txBody>
      </p:sp>
    </p:spTree>
    <p:extLst>
      <p:ext uri="{BB962C8B-B14F-4D97-AF65-F5344CB8AC3E}">
        <p14:creationId xmlns:p14="http://schemas.microsoft.com/office/powerpoint/2010/main" val="4011627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98DCE-49A4-46FC-89A2-87E971AB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ED903D6B-9D52-4138-9E24-EB3F7AFA8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7864" y="760144"/>
            <a:ext cx="5356272" cy="5356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D6BF602-A0EE-41D8-A15F-F02561EE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717" y="1746913"/>
            <a:ext cx="4162567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SLUT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5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E291750-D14A-4EC5-83CE-9F5FDFAD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88" y="2449873"/>
            <a:ext cx="12162298" cy="857559"/>
          </a:xfrm>
        </p:spPr>
        <p:txBody>
          <a:bodyPr/>
          <a:lstStyle/>
          <a:p>
            <a:pPr algn="ctr"/>
            <a:r>
              <a:rPr lang="sv-SE"/>
              <a:t>Original-hemsidan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E4B5D2FB-3D47-4B64-87F2-AC1000DDA61F}"/>
              </a:ext>
            </a:extLst>
          </p:cNvPr>
          <p:cNvSpPr txBox="1"/>
          <p:nvPr/>
        </p:nvSpPr>
        <p:spPr>
          <a:xfrm>
            <a:off x="103083" y="3549179"/>
            <a:ext cx="117671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v-SE"/>
              <a:t>Vill ni själva hänga med? - Cumpane.coop</a:t>
            </a:r>
          </a:p>
        </p:txBody>
      </p:sp>
    </p:spTree>
    <p:extLst>
      <p:ext uri="{BB962C8B-B14F-4D97-AF65-F5344CB8AC3E}">
        <p14:creationId xmlns:p14="http://schemas.microsoft.com/office/powerpoint/2010/main" val="69862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03D5A3-7259-4D20-B661-532B33B4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84" y="129572"/>
            <a:ext cx="10324398" cy="857559"/>
          </a:xfrm>
        </p:spPr>
        <p:txBody>
          <a:bodyPr/>
          <a:lstStyle/>
          <a:p>
            <a:pPr algn="ctr"/>
            <a:r>
              <a:rPr lang="sv-SE"/>
              <a:t>Desktop</a:t>
            </a:r>
          </a:p>
        </p:txBody>
      </p:sp>
      <p:pic>
        <p:nvPicPr>
          <p:cNvPr id="5" name="Bildobjekt 7">
            <a:extLst>
              <a:ext uri="{FF2B5EF4-FFF2-40B4-BE49-F238E27FC236}">
                <a16:creationId xmlns:a16="http://schemas.microsoft.com/office/drawing/2014/main" id="{F8DDFC18-92FC-4913-9AF4-2CBF0ACA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62" y="1785744"/>
            <a:ext cx="10328515" cy="5011472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15AB1DF4-528D-41FD-984E-C4B033F3EB88}"/>
              </a:ext>
            </a:extLst>
          </p:cNvPr>
          <p:cNvSpPr txBox="1"/>
          <p:nvPr/>
        </p:nvSpPr>
        <p:spPr>
          <a:xfrm>
            <a:off x="919826" y="982609"/>
            <a:ext cx="103289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v-SE"/>
              <a:t>Hela hemsidan är vänsterställd. (float?)</a:t>
            </a:r>
          </a:p>
          <a:p>
            <a:pPr algn="ctr"/>
            <a:r>
              <a:rPr lang="sv-SE"/>
              <a:t>Gör att man får skrolla väldigt mycket.</a:t>
            </a:r>
          </a:p>
        </p:txBody>
      </p:sp>
    </p:spTree>
    <p:extLst>
      <p:ext uri="{BB962C8B-B14F-4D97-AF65-F5344CB8AC3E}">
        <p14:creationId xmlns:p14="http://schemas.microsoft.com/office/powerpoint/2010/main" val="419408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69B3A7-5890-493D-9C3D-A109047F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192" y="669663"/>
            <a:ext cx="9238434" cy="857559"/>
          </a:xfrm>
        </p:spPr>
        <p:txBody>
          <a:bodyPr/>
          <a:lstStyle/>
          <a:p>
            <a:pPr algn="ctr"/>
            <a:r>
              <a:rPr lang="sv-SE"/>
              <a:t>ORIGINAL-HEMSIDANS "</a:t>
            </a:r>
            <a:r>
              <a:rPr lang="sv-SE" err="1"/>
              <a:t>RESPONsivitet</a:t>
            </a:r>
            <a:r>
              <a:rPr lang="sv-SE"/>
              <a:t>"</a:t>
            </a: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97B6C9F7-3F1F-483A-BD29-11FE81CDC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0338" y="2494087"/>
            <a:ext cx="9237662" cy="3393826"/>
          </a:xfr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9E48C91E-C6F1-4B3A-B1F0-CD86D4A34BA9}"/>
              </a:ext>
            </a:extLst>
          </p:cNvPr>
          <p:cNvSpPr txBox="1"/>
          <p:nvPr/>
        </p:nvSpPr>
        <p:spPr>
          <a:xfrm>
            <a:off x="4035468" y="1530263"/>
            <a:ext cx="4653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/>
              <a:t>Sidan förändras inte alls – bara krymper</a:t>
            </a:r>
          </a:p>
        </p:txBody>
      </p:sp>
    </p:spTree>
    <p:extLst>
      <p:ext uri="{BB962C8B-B14F-4D97-AF65-F5344CB8AC3E}">
        <p14:creationId xmlns:p14="http://schemas.microsoft.com/office/powerpoint/2010/main" val="96991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51D49D-87FD-4F0E-8C18-39A53A9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167" y="1233335"/>
            <a:ext cx="3831365" cy="2193668"/>
          </a:xfrm>
        </p:spPr>
        <p:txBody>
          <a:bodyPr/>
          <a:lstStyle/>
          <a:p>
            <a:r>
              <a:rPr lang="sv-SE"/>
              <a:t>HEMSIDAN BLIR EXTREMT </a:t>
            </a:r>
            <a:r>
              <a:rPr lang="sv-SE" sz="1400"/>
              <a:t>LITEN</a:t>
            </a:r>
            <a:r>
              <a:rPr lang="sv-SE"/>
              <a:t> PÅ TELEFONER</a:t>
            </a:r>
          </a:p>
        </p:txBody>
      </p:sp>
      <p:pic>
        <p:nvPicPr>
          <p:cNvPr id="4" name="Bildobjekt 4" descr="En bild som visar text, dagstidning, skärmbild, olika&#10;&#10;Automatiskt genererad beskrivning">
            <a:extLst>
              <a:ext uri="{FF2B5EF4-FFF2-40B4-BE49-F238E27FC236}">
                <a16:creationId xmlns:a16="http://schemas.microsoft.com/office/drawing/2014/main" id="{AEB38C83-554A-4310-9B7B-950BBBE70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9328" y="876822"/>
            <a:ext cx="2506092" cy="5260930"/>
          </a:xfr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A5BE9105-8267-4C6A-99D8-E328E81ADB22}"/>
              </a:ext>
            </a:extLst>
          </p:cNvPr>
          <p:cNvSpPr txBox="1"/>
          <p:nvPr/>
        </p:nvSpPr>
        <p:spPr>
          <a:xfrm>
            <a:off x="1154482" y="3847578"/>
            <a:ext cx="35887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/>
              <a:t>Går inte att trycka på knappar och länkar med fingrarna utan att behöva zooma in som satan.</a:t>
            </a:r>
          </a:p>
        </p:txBody>
      </p:sp>
    </p:spTree>
    <p:extLst>
      <p:ext uri="{BB962C8B-B14F-4D97-AF65-F5344CB8AC3E}">
        <p14:creationId xmlns:p14="http://schemas.microsoft.com/office/powerpoint/2010/main" val="95092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DEE192-FFDD-477C-9879-9A5AFA58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02650"/>
            <a:ext cx="9238434" cy="857559"/>
          </a:xfrm>
        </p:spPr>
        <p:txBody>
          <a:bodyPr/>
          <a:lstStyle/>
          <a:p>
            <a:r>
              <a:rPr lang="sv-SE"/>
              <a:t>Deras </a:t>
            </a:r>
            <a:r>
              <a:rPr lang="sv-SE" err="1"/>
              <a:t>header</a:t>
            </a:r>
            <a:r>
              <a:rPr lang="sv-SE"/>
              <a:t> - </a:t>
            </a:r>
            <a:r>
              <a:rPr lang="sv-SE" err="1"/>
              <a:t>hover</a:t>
            </a: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3CB7A016-C1F8-4B5E-A599-803483F8A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0338" y="1671130"/>
            <a:ext cx="9237662" cy="1386315"/>
          </a:xfr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56CC0C83-EF86-4C65-8D0E-D38C8E6B7A9C}"/>
              </a:ext>
            </a:extLst>
          </p:cNvPr>
          <p:cNvSpPr txBox="1"/>
          <p:nvPr/>
        </p:nvSpPr>
        <p:spPr>
          <a:xfrm>
            <a:off x="1415441" y="3388291"/>
            <a:ext cx="5885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Fördelar</a:t>
            </a:r>
            <a:r>
              <a:rPr lang="sv-SE"/>
              <a:t>: Får ut mer av </a:t>
            </a:r>
            <a:r>
              <a:rPr lang="sv-SE" err="1"/>
              <a:t>headern</a:t>
            </a:r>
            <a:r>
              <a:rPr lang="sv-SE"/>
              <a:t> utan att det ser stökigt ut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E717B58-0590-4DE6-B06E-4C8BFD0B2F51}"/>
              </a:ext>
            </a:extLst>
          </p:cNvPr>
          <p:cNvSpPr txBox="1"/>
          <p:nvPr/>
        </p:nvSpPr>
        <p:spPr>
          <a:xfrm>
            <a:off x="1415441" y="3858017"/>
            <a:ext cx="924629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Nackdelar</a:t>
            </a:r>
            <a:r>
              <a:rPr lang="sv-SE"/>
              <a:t>: I och med att sidan inte är </a:t>
            </a:r>
            <a:r>
              <a:rPr lang="sv-SE" err="1"/>
              <a:t>responsiv</a:t>
            </a:r>
            <a:r>
              <a:rPr lang="sv-SE"/>
              <a:t> så fungerar inte denna funktion på telefon/surfplatta eftersom man inte kan hovera på samma sätt som på dator.</a:t>
            </a:r>
          </a:p>
          <a:p>
            <a:endParaRPr lang="sv-SE"/>
          </a:p>
          <a:p>
            <a:r>
              <a:rPr lang="sv-SE"/>
              <a:t>Telefonanvändarna kan alltså inte komma åt majoriteten av menyn.</a:t>
            </a:r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670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765371-9BF6-4169-9F28-498A4BAB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/>
              <a:t>Boven i dramat</a:t>
            </a: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D346898F-57E2-433E-A2A7-4106DC196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0627" y="2388360"/>
            <a:ext cx="9227145" cy="1035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Bildobjekt 7">
            <a:extLst>
              <a:ext uri="{FF2B5EF4-FFF2-40B4-BE49-F238E27FC236}">
                <a16:creationId xmlns:a16="http://schemas.microsoft.com/office/drawing/2014/main" id="{05056388-1CEE-465F-AB90-E42F33E37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444" y="3977922"/>
            <a:ext cx="7924800" cy="19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9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lödlampa på gul bakgrund med ritade ljusstrålar och ritad sladd">
            <a:extLst>
              <a:ext uri="{FF2B5EF4-FFF2-40B4-BE49-F238E27FC236}">
                <a16:creationId xmlns:a16="http://schemas.microsoft.com/office/drawing/2014/main" id="{670EC304-FD4F-4FB4-9E27-685B9190F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8572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CAE8E5D-A4C0-499B-BD9C-8AD4622C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1013984"/>
            <a:ext cx="6952388" cy="3260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FÖRBÄTTRINGAR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5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075D20F-3628-46B7-B92C-785FFA8BB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81" y="325198"/>
            <a:ext cx="9238434" cy="857559"/>
          </a:xfrm>
        </p:spPr>
        <p:txBody>
          <a:bodyPr/>
          <a:lstStyle/>
          <a:p>
            <a:pPr algn="ctr"/>
            <a:r>
              <a:rPr lang="sv-SE"/>
              <a:t>Vår hemsida</a:t>
            </a:r>
          </a:p>
        </p:txBody>
      </p:sp>
      <p:pic>
        <p:nvPicPr>
          <p:cNvPr id="7" name="Bildobjekt 7">
            <a:extLst>
              <a:ext uri="{FF2B5EF4-FFF2-40B4-BE49-F238E27FC236}">
                <a16:creationId xmlns:a16="http://schemas.microsoft.com/office/drawing/2014/main" id="{80CAF09A-C891-4168-94ED-77B943023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9431" y="2442575"/>
            <a:ext cx="8422105" cy="3810000"/>
          </a:xfr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70367747-6014-45B9-841B-75E434305DA6}"/>
              </a:ext>
            </a:extLst>
          </p:cNvPr>
          <p:cNvSpPr txBox="1"/>
          <p:nvPr/>
        </p:nvSpPr>
        <p:spPr>
          <a:xfrm>
            <a:off x="3878893" y="1185797"/>
            <a:ext cx="45281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/>
              <a:t>Centrerad – tar vara på hela skärmbredden.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4CF9DFC-B03D-477F-8382-55413324B1F5}"/>
              </a:ext>
            </a:extLst>
          </p:cNvPr>
          <p:cNvSpPr txBox="1"/>
          <p:nvPr/>
        </p:nvSpPr>
        <p:spPr>
          <a:xfrm>
            <a:off x="3878893" y="1530263"/>
            <a:ext cx="5885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/>
              <a:t>Återkommande färger/teman -  kontinuitet.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5455FB2A-F6FC-4527-BB6F-60F713BE1B5A}"/>
              </a:ext>
            </a:extLst>
          </p:cNvPr>
          <p:cNvSpPr txBox="1"/>
          <p:nvPr/>
        </p:nvSpPr>
        <p:spPr>
          <a:xfrm>
            <a:off x="3878893" y="1853853"/>
            <a:ext cx="5885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/>
              <a:t>Fullt </a:t>
            </a:r>
            <a:r>
              <a:rPr lang="sv-SE" err="1"/>
              <a:t>responsiv</a:t>
            </a:r>
            <a:r>
              <a:rPr lang="sv-SE"/>
              <a:t> – fungerar på alla </a:t>
            </a:r>
            <a:r>
              <a:rPr lang="sv-SE" err="1"/>
              <a:t>skämbreddar</a:t>
            </a:r>
            <a:r>
              <a:rPr lang="sv-SE"/>
              <a:t>.</a:t>
            </a:r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9519175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LightSeedLeftStep">
      <a:dk1>
        <a:srgbClr val="000000"/>
      </a:dk1>
      <a:lt1>
        <a:srgbClr val="FFFFFF"/>
      </a:lt1>
      <a:dk2>
        <a:srgbClr val="213B39"/>
      </a:dk2>
      <a:lt2>
        <a:srgbClr val="E8E7E2"/>
      </a:lt2>
      <a:accent1>
        <a:srgbClr val="96A0C6"/>
      </a:accent1>
      <a:accent2>
        <a:srgbClr val="7FA4BA"/>
      </a:accent2>
      <a:accent3>
        <a:srgbClr val="82ACAA"/>
      </a:accent3>
      <a:accent4>
        <a:srgbClr val="77AE94"/>
      </a:accent4>
      <a:accent5>
        <a:srgbClr val="84AF89"/>
      </a:accent5>
      <a:accent6>
        <a:srgbClr val="88AF78"/>
      </a:accent6>
      <a:hlink>
        <a:srgbClr val="8E8256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Bredbild</PresentationFormat>
  <Slides>17</Slides>
  <Notes>14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17</vt:i4>
      </vt:variant>
    </vt:vector>
  </HeadingPairs>
  <TitlesOfParts>
    <vt:vector size="18" baseType="lpstr">
      <vt:lpstr>PortalVTI</vt:lpstr>
      <vt:lpstr>Inlämning 2</vt:lpstr>
      <vt:lpstr>Original-hemsidan</vt:lpstr>
      <vt:lpstr>Desktop</vt:lpstr>
      <vt:lpstr>ORIGINAL-HEMSIDANS "RESPONsivitet"</vt:lpstr>
      <vt:lpstr>HEMSIDAN BLIR EXTREMT LITEN PÅ TELEFONER</vt:lpstr>
      <vt:lpstr>Deras header - hover</vt:lpstr>
      <vt:lpstr>Boven i dramat</vt:lpstr>
      <vt:lpstr>FÖRBÄTTRINGAR</vt:lpstr>
      <vt:lpstr>Vår hemsida</vt:lpstr>
      <vt:lpstr>HEADER</vt:lpstr>
      <vt:lpstr>bootstrap</vt:lpstr>
      <vt:lpstr>footer</vt:lpstr>
      <vt:lpstr>TVÅ SAKER SOM FUNGERADE BRA</vt:lpstr>
      <vt:lpstr>TVÅ SAKER SOM FUNGERADE MINDRE BRA</vt:lpstr>
      <vt:lpstr>Återanvändbar css</vt:lpstr>
      <vt:lpstr>Kreativ lösning med hjälp av bootstrap</vt:lpstr>
      <vt:lpstr>SLUT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/>
  <cp:revision>2</cp:revision>
  <dcterms:created xsi:type="dcterms:W3CDTF">2021-10-06T08:40:53Z</dcterms:created>
  <dcterms:modified xsi:type="dcterms:W3CDTF">2021-10-08T09:37:53Z</dcterms:modified>
</cp:coreProperties>
</file>